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Welcome I am a non-technical product manager, I am very interested in technology and innovation and have always been at the intersection of business and technology. But besides my professional life I also have the identity of being a hockey dad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bde932f263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bde932f26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My daughter plays field hockey since she was four. It all began with the film hanny and nanni and then we had to drive to the hockey club and to tournaments and hockey camps. It’s becoming  a  serious job. </a:t>
            </a:r>
            <a:br>
              <a:rPr lang="en-GB"/>
            </a:br>
            <a:r>
              <a:rPr lang="en-GB"/>
              <a:t>Who has also </a:t>
            </a:r>
            <a:r>
              <a:rPr lang="en-GB"/>
              <a:t>children</a:t>
            </a:r>
            <a:r>
              <a:rPr lang="en-GB"/>
              <a:t> with a hobby and knows this </a:t>
            </a:r>
            <a:r>
              <a:rPr lang="en-GB"/>
              <a:t>situation</a:t>
            </a:r>
            <a:r>
              <a:rPr lang="en-GB"/>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bde932f26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bde932f26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Being a </a:t>
            </a:r>
            <a:r>
              <a:rPr lang="en-GB"/>
              <a:t>hockey</a:t>
            </a:r>
            <a:r>
              <a:rPr lang="en-GB"/>
              <a:t> dad means being the orhganisator and </a:t>
            </a:r>
            <a:r>
              <a:rPr lang="en-GB"/>
              <a:t>coordinator for bringing children, collecting children, cheering at the pitch, traveling to tournaments, booking train tickets, hotel rooms, you get the idea. I am managing myself with my calendar. What is not in my calendar doesn not exist and I will probably miss it and not show 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bde932f263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bde932f263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challenge is that hockey coaches, the staff of the team and other </a:t>
            </a:r>
            <a:r>
              <a:rPr lang="en-GB"/>
              <a:t>parents</a:t>
            </a:r>
            <a:r>
              <a:rPr lang="en-GB"/>
              <a:t> send you </a:t>
            </a:r>
            <a:r>
              <a:rPr lang="en-GB"/>
              <a:t>schedules</a:t>
            </a:r>
            <a:r>
              <a:rPr lang="en-GB"/>
              <a:t> and dates in PDFs, Excel or Messages. I needed to copy and paste the information by hand into the calendar.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bde932f26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bde932f26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then chat gpt came along, I tried to figure out if i could generate ical files to make my life easier. It </a:t>
            </a:r>
            <a:r>
              <a:rPr lang="en-GB"/>
              <a:t>turned</a:t>
            </a:r>
            <a:r>
              <a:rPr lang="en-GB"/>
              <a:t> out being more difficult that I thought. ChatGPT could give me instructions, but I had to create the files and my editor safed it as RTF and not text and so it did not work.</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bde932f263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bde932f263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the next approach was to build a tool that </a:t>
            </a:r>
            <a:r>
              <a:rPr lang="en-GB"/>
              <a:t>could translate any text form a mail, whatsapp message or a pdf into ical files. I spend some time with it and I could not get it to work as intended and I left it and created the calendar entries still manually.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bde932f263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bde932f263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 week ago, Anthropic virtually </a:t>
            </a:r>
            <a:r>
              <a:rPr lang="en-GB"/>
              <a:t>released</a:t>
            </a:r>
            <a:r>
              <a:rPr lang="en-GB"/>
              <a:t> claude code for the rest of us, itÄs claude code in the </a:t>
            </a:r>
            <a:r>
              <a:rPr lang="en-GB"/>
              <a:t>desktop</a:t>
            </a:r>
            <a:r>
              <a:rPr lang="en-GB"/>
              <a:t> app, it has access to files, it can create plans, it executes on the plans and it can work on several tasks at the same time. I tried it for the last week for many things, bit I also gave it the </a:t>
            </a:r>
            <a:r>
              <a:rPr lang="en-GB"/>
              <a:t>schedule</a:t>
            </a:r>
            <a:r>
              <a:rPr lang="en-GB"/>
              <a:t> of the hockey trainings and tournaments and it read the information from  the </a:t>
            </a:r>
            <a:r>
              <a:rPr lang="en-GB"/>
              <a:t>excel</a:t>
            </a:r>
            <a:r>
              <a:rPr lang="en-GB"/>
              <a:t> correctly, it asked good question about dates that were at the same time and </a:t>
            </a:r>
            <a:r>
              <a:rPr lang="en-GB"/>
              <a:t>ambiguous</a:t>
            </a:r>
            <a:r>
              <a:rPr lang="en-GB"/>
              <a:t> locations. After </a:t>
            </a:r>
            <a:r>
              <a:rPr lang="en-GB"/>
              <a:t>clarifying</a:t>
            </a:r>
            <a:r>
              <a:rPr lang="en-GB"/>
              <a:t> the </a:t>
            </a:r>
            <a:r>
              <a:rPr lang="en-GB"/>
              <a:t>questions</a:t>
            </a:r>
            <a:r>
              <a:rPr lang="en-GB"/>
              <a:t> it created all calender entries in my ical calendar, started the calendar and showed me the result.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bde932f263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bde932f263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So what has </a:t>
            </a:r>
            <a:r>
              <a:rPr lang="en-GB"/>
              <a:t>changed</a:t>
            </a:r>
            <a:r>
              <a:rPr lang="en-GB"/>
              <a:t>. We had chatbots with all the knowledge on the internet, but tehy </a:t>
            </a:r>
            <a:r>
              <a:rPr lang="en-GB"/>
              <a:t>could</a:t>
            </a:r>
            <a:r>
              <a:rPr lang="en-GB"/>
              <a:t> not act, with cklaude code and claude coworker, we have agents that actually can work for us autonomiouslky for longer </a:t>
            </a:r>
            <a:r>
              <a:rPr lang="en-GB"/>
              <a:t>periods and do things and create deliverables.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bde932f26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bde932f26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Thank you very much for you attention. If you need support for your work or projects please do not </a:t>
            </a:r>
            <a:r>
              <a:rPr lang="en-GB"/>
              <a:t>hesitate</a:t>
            </a:r>
            <a:r>
              <a:rPr lang="en-GB"/>
              <a:t> to contact 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Your AI Team with </a:t>
            </a:r>
            <a:endParaRPr/>
          </a:p>
          <a:p>
            <a:pPr indent="0" lvl="0" marL="0" rtl="0" algn="ctr">
              <a:spcBef>
                <a:spcPts val="0"/>
              </a:spcBef>
              <a:spcAft>
                <a:spcPts val="0"/>
              </a:spcAft>
              <a:buNone/>
            </a:pPr>
            <a:r>
              <a:rPr lang="en-GB"/>
              <a:t>Claude Cowork</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From Know-how to How-to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3">
            <a:alphaModFix/>
          </a:blip>
          <a:srcRect b="0" l="0" r="0" t="4333"/>
          <a:stretch/>
        </p:blipFill>
        <p:spPr>
          <a:xfrm>
            <a:off x="152400" y="1706500"/>
            <a:ext cx="8839199" cy="2736425"/>
          </a:xfrm>
          <a:prstGeom prst="rect">
            <a:avLst/>
          </a:prstGeom>
          <a:noFill/>
          <a:ln>
            <a:noFill/>
          </a:ln>
        </p:spPr>
      </p:pic>
      <p:sp>
        <p:nvSpPr>
          <p:cNvPr id="61" name="Google Shape;61;p14"/>
          <p:cNvSpPr/>
          <p:nvPr/>
        </p:nvSpPr>
        <p:spPr>
          <a:xfrm>
            <a:off x="3677375" y="3713450"/>
            <a:ext cx="2811900" cy="3246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GB"/>
              <a:t>Honestly, </a:t>
            </a:r>
            <a:r>
              <a:rPr lang="en-GB"/>
              <a:t>my main identity is being a hockey dad</a:t>
            </a:r>
            <a:endParaRPr/>
          </a:p>
          <a:p>
            <a:pPr indent="0" lvl="0" marL="0" rtl="0" algn="l">
              <a:spcBef>
                <a:spcPts val="0"/>
              </a:spcBef>
              <a:spcAft>
                <a:spcPts val="0"/>
              </a:spcAft>
              <a:buClr>
                <a:schemeClr val="dk1"/>
              </a:buClr>
              <a:buSzPct val="39285"/>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264651" y="1955025"/>
            <a:ext cx="8839198" cy="1619282"/>
          </a:xfrm>
          <a:prstGeom prst="rect">
            <a:avLst/>
          </a:prstGeom>
          <a:noFill/>
          <a:ln>
            <a:noFill/>
          </a:ln>
        </p:spPr>
      </p:pic>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Being a hockey dad means you </a:t>
            </a:r>
            <a:r>
              <a:rPr lang="en-GB"/>
              <a:t>are the chief of staff</a:t>
            </a:r>
            <a:endParaRPr/>
          </a:p>
        </p:txBody>
      </p:sp>
      <p:sp>
        <p:nvSpPr>
          <p:cNvPr id="69" name="Google Shape;69;p15"/>
          <p:cNvSpPr txBox="1"/>
          <p:nvPr/>
        </p:nvSpPr>
        <p:spPr>
          <a:xfrm>
            <a:off x="668600" y="4103275"/>
            <a:ext cx="8031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dk2"/>
                </a:solidFill>
              </a:rPr>
              <a:t>If it is not in my calendar, it </a:t>
            </a:r>
            <a:r>
              <a:rPr lang="en-GB" sz="2400">
                <a:solidFill>
                  <a:schemeClr val="dk2"/>
                </a:solidFill>
              </a:rPr>
              <a:t>doesn't</a:t>
            </a:r>
            <a:r>
              <a:rPr lang="en-GB" sz="2400">
                <a:solidFill>
                  <a:schemeClr val="dk2"/>
                </a:solidFill>
              </a:rPr>
              <a:t> exist.</a:t>
            </a:r>
            <a:endParaRPr sz="24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rotWithShape="1">
          <a:blip r:embed="rId3">
            <a:alphaModFix/>
          </a:blip>
          <a:srcRect b="59628" l="0" r="0" t="0"/>
          <a:stretch/>
        </p:blipFill>
        <p:spPr>
          <a:xfrm>
            <a:off x="311700" y="2328482"/>
            <a:ext cx="4053075" cy="2574125"/>
          </a:xfrm>
          <a:prstGeom prst="rect">
            <a:avLst/>
          </a:prstGeom>
          <a:noFill/>
          <a:ln>
            <a:noFill/>
          </a:ln>
        </p:spPr>
      </p:pic>
      <p:pic>
        <p:nvPicPr>
          <p:cNvPr id="75" name="Google Shape;75;p16"/>
          <p:cNvPicPr preferRelativeResize="0"/>
          <p:nvPr/>
        </p:nvPicPr>
        <p:blipFill rotWithShape="1">
          <a:blip r:embed="rId4">
            <a:alphaModFix/>
          </a:blip>
          <a:srcRect b="51409" l="0" r="0" t="8604"/>
          <a:stretch/>
        </p:blipFill>
        <p:spPr>
          <a:xfrm>
            <a:off x="4476300" y="2951233"/>
            <a:ext cx="4356000" cy="1951375"/>
          </a:xfrm>
          <a:prstGeom prst="rect">
            <a:avLst/>
          </a:prstGeom>
          <a:noFill/>
          <a:ln>
            <a:noFill/>
          </a:ln>
        </p:spPr>
      </p:pic>
      <p:sp>
        <p:nvSpPr>
          <p:cNvPr id="76" name="Google Shape;7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coach is sending the schedule as PDF</a:t>
            </a:r>
            <a:endParaRPr/>
          </a:p>
        </p:txBody>
      </p:sp>
      <p:sp>
        <p:nvSpPr>
          <p:cNvPr id="77" name="Google Shape;77;p16"/>
          <p:cNvSpPr txBox="1"/>
          <p:nvPr/>
        </p:nvSpPr>
        <p:spPr>
          <a:xfrm>
            <a:off x="353400" y="1211400"/>
            <a:ext cx="84372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2"/>
                </a:solidFill>
              </a:rPr>
              <a:t>I spend hours creating entries in the shared family calendar</a:t>
            </a:r>
            <a:endParaRPr sz="24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pic>
        <p:nvPicPr>
          <p:cNvPr id="82" name="Google Shape;82;p17"/>
          <p:cNvPicPr preferRelativeResize="0"/>
          <p:nvPr/>
        </p:nvPicPr>
        <p:blipFill rotWithShape="1">
          <a:blip r:embed="rId3">
            <a:alphaModFix/>
          </a:blip>
          <a:srcRect b="0" l="0" r="0" t="50920"/>
          <a:stretch/>
        </p:blipFill>
        <p:spPr>
          <a:xfrm>
            <a:off x="311700" y="1207619"/>
            <a:ext cx="8520602" cy="2728265"/>
          </a:xfrm>
          <a:prstGeom prst="rect">
            <a:avLst/>
          </a:prstGeom>
          <a:noFill/>
          <a:ln>
            <a:noFill/>
          </a:ln>
        </p:spPr>
      </p:pic>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My first </a:t>
            </a:r>
            <a:r>
              <a:rPr lang="en-GB"/>
              <a:t>attempt</a:t>
            </a:r>
            <a:r>
              <a:rPr lang="en-GB"/>
              <a:t> was to solve it with a AI chatbot</a:t>
            </a:r>
            <a:endParaRPr/>
          </a:p>
        </p:txBody>
      </p:sp>
      <p:sp>
        <p:nvSpPr>
          <p:cNvPr id="84" name="Google Shape;84;p17"/>
          <p:cNvSpPr txBox="1"/>
          <p:nvPr/>
        </p:nvSpPr>
        <p:spPr>
          <a:xfrm>
            <a:off x="387000" y="4029025"/>
            <a:ext cx="8370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2"/>
                </a:solidFill>
              </a:rPr>
              <a:t>The AI gave me the solution, but I still failed, because the text editor saved it as rich text format.</a:t>
            </a:r>
            <a:endParaRPr sz="24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then I tried to create a web app</a:t>
            </a:r>
            <a:endParaRPr/>
          </a:p>
        </p:txBody>
      </p:sp>
      <p:sp>
        <p:nvSpPr>
          <p:cNvPr id="90" name="Google Shape;90;p18"/>
          <p:cNvSpPr txBox="1"/>
          <p:nvPr/>
        </p:nvSpPr>
        <p:spPr>
          <a:xfrm>
            <a:off x="394325" y="4038975"/>
            <a:ext cx="80313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2"/>
                </a:solidFill>
              </a:rPr>
              <a:t>I have never used it, because it was </a:t>
            </a:r>
            <a:r>
              <a:rPr lang="en-GB" sz="2400">
                <a:solidFill>
                  <a:schemeClr val="dk2"/>
                </a:solidFill>
              </a:rPr>
              <a:t>too</a:t>
            </a:r>
            <a:r>
              <a:rPr lang="en-GB" sz="2400">
                <a:solidFill>
                  <a:schemeClr val="dk2"/>
                </a:solidFill>
              </a:rPr>
              <a:t> cumbersome to get it working.</a:t>
            </a:r>
            <a:endParaRPr sz="2400">
              <a:solidFill>
                <a:schemeClr val="dk2"/>
              </a:solidFill>
            </a:endParaRPr>
          </a:p>
        </p:txBody>
      </p:sp>
      <p:sp>
        <p:nvSpPr>
          <p:cNvPr id="91" name="Google Shape;91;p18"/>
          <p:cNvSpPr txBox="1"/>
          <p:nvPr/>
        </p:nvSpPr>
        <p:spPr>
          <a:xfrm>
            <a:off x="8756950" y="3676950"/>
            <a:ext cx="914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pic>
        <p:nvPicPr>
          <p:cNvPr id="92" name="Google Shape;92;p18"/>
          <p:cNvPicPr preferRelativeResize="0"/>
          <p:nvPr/>
        </p:nvPicPr>
        <p:blipFill rotWithShape="1">
          <a:blip r:embed="rId3">
            <a:alphaModFix/>
          </a:blip>
          <a:srcRect b="45584" l="14346" r="14912" t="0"/>
          <a:stretch/>
        </p:blipFill>
        <p:spPr>
          <a:xfrm>
            <a:off x="1499063" y="1075563"/>
            <a:ext cx="5821824" cy="2798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Claude Coworker finally solved the problem</a:t>
            </a:r>
            <a:endParaRPr/>
          </a:p>
        </p:txBody>
      </p:sp>
      <p:pic>
        <p:nvPicPr>
          <p:cNvPr id="98" name="Google Shape;98;p19"/>
          <p:cNvPicPr preferRelativeResize="0"/>
          <p:nvPr/>
        </p:nvPicPr>
        <p:blipFill rotWithShape="1">
          <a:blip r:embed="rId3">
            <a:alphaModFix/>
          </a:blip>
          <a:srcRect b="0" l="28145" r="0" t="0"/>
          <a:stretch/>
        </p:blipFill>
        <p:spPr>
          <a:xfrm>
            <a:off x="387025" y="1137875"/>
            <a:ext cx="4881000" cy="2216549"/>
          </a:xfrm>
          <a:prstGeom prst="rect">
            <a:avLst/>
          </a:prstGeom>
          <a:noFill/>
          <a:ln>
            <a:noFill/>
          </a:ln>
        </p:spPr>
      </p:pic>
      <p:pic>
        <p:nvPicPr>
          <p:cNvPr id="99" name="Google Shape;99;p19"/>
          <p:cNvPicPr preferRelativeResize="0"/>
          <p:nvPr/>
        </p:nvPicPr>
        <p:blipFill rotWithShape="1">
          <a:blip r:embed="rId4">
            <a:alphaModFix/>
          </a:blip>
          <a:srcRect b="0" l="0" r="0" t="56345"/>
          <a:stretch/>
        </p:blipFill>
        <p:spPr>
          <a:xfrm>
            <a:off x="3405050" y="2571749"/>
            <a:ext cx="2333900" cy="1945099"/>
          </a:xfrm>
          <a:prstGeom prst="rect">
            <a:avLst/>
          </a:prstGeom>
          <a:noFill/>
          <a:ln cap="flat" cmpd="sng" w="38100">
            <a:solidFill>
              <a:schemeClr val="dk2"/>
            </a:solidFill>
            <a:prstDash val="solid"/>
            <a:round/>
            <a:headEnd len="sm" w="sm" type="none"/>
            <a:tailEnd len="sm" w="sm" type="none"/>
          </a:ln>
        </p:spPr>
      </p:pic>
      <p:sp>
        <p:nvSpPr>
          <p:cNvPr id="100" name="Google Shape;100;p19"/>
          <p:cNvSpPr txBox="1"/>
          <p:nvPr/>
        </p:nvSpPr>
        <p:spPr>
          <a:xfrm>
            <a:off x="5970550" y="1376750"/>
            <a:ext cx="29424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400">
                <a:solidFill>
                  <a:schemeClr val="dk2"/>
                </a:solidFill>
              </a:rPr>
              <a:t>Claude Coworker executes tasks and uses the browser and other apps to achieve the wished result.</a:t>
            </a:r>
            <a:endParaRPr sz="2400">
              <a:solidFill>
                <a:schemeClr val="dk2"/>
              </a:solidFill>
            </a:endParaRPr>
          </a:p>
          <a:p>
            <a:pPr indent="0" lvl="0" marL="0" rtl="0" algn="l">
              <a:spcBef>
                <a:spcPts val="0"/>
              </a:spcBef>
              <a:spcAft>
                <a:spcPts val="0"/>
              </a:spcAft>
              <a:buNone/>
            </a:pPr>
            <a:r>
              <a:t/>
            </a:r>
            <a:endParaRPr sz="2400">
              <a:solidFill>
                <a:schemeClr val="dk2"/>
              </a:solidFill>
            </a:endParaRPr>
          </a:p>
          <a:p>
            <a:pPr indent="0" lvl="0" marL="0" rtl="0" algn="l">
              <a:spcBef>
                <a:spcPts val="0"/>
              </a:spcBef>
              <a:spcAft>
                <a:spcPts val="0"/>
              </a:spcAft>
              <a:buNone/>
            </a:pPr>
            <a:r>
              <a:rPr b="1" lang="en-GB" sz="2400">
                <a:solidFill>
                  <a:schemeClr val="dk2"/>
                </a:solidFill>
              </a:rPr>
              <a:t>It’s claude code for the rest of us! </a:t>
            </a:r>
            <a:endParaRPr b="1" sz="24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nvSpPr>
        <p:spPr>
          <a:xfrm>
            <a:off x="279550" y="1591675"/>
            <a:ext cx="37236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t>Knowing</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A</a:t>
            </a:r>
            <a:r>
              <a:rPr lang="en-GB" sz="2400"/>
              <a:t>nswer questions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Provide instructions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Do research on the web </a:t>
            </a:r>
            <a:endParaRPr sz="2400"/>
          </a:p>
        </p:txBody>
      </p:sp>
      <p:sp>
        <p:nvSpPr>
          <p:cNvPr id="106" name="Google Shape;106;p20"/>
          <p:cNvSpPr txBox="1"/>
          <p:nvPr/>
        </p:nvSpPr>
        <p:spPr>
          <a:xfrm>
            <a:off x="5140850" y="1591675"/>
            <a:ext cx="37236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400"/>
              <a:t>Doing</a:t>
            </a:r>
            <a:endParaRPr b="1"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Access to files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Skills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Execution of applications</a:t>
            </a:r>
            <a:endParaRPr sz="2400"/>
          </a:p>
        </p:txBody>
      </p:sp>
      <p:sp>
        <p:nvSpPr>
          <p:cNvPr id="107" name="Google Shape;107;p20"/>
          <p:cNvSpPr/>
          <p:nvPr/>
        </p:nvSpPr>
        <p:spPr>
          <a:xfrm>
            <a:off x="4225800" y="2626125"/>
            <a:ext cx="692400" cy="990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Claude Code / Cowork bridges the knowing / doing gap</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21" title="linkedin_qrcode.png"/>
          <p:cNvPicPr preferRelativeResize="0"/>
          <p:nvPr/>
        </p:nvPicPr>
        <p:blipFill>
          <a:blip r:embed="rId3">
            <a:alphaModFix/>
          </a:blip>
          <a:stretch>
            <a:fillRect/>
          </a:stretch>
        </p:blipFill>
        <p:spPr>
          <a:xfrm>
            <a:off x="4731063" y="751725"/>
            <a:ext cx="3805525" cy="3805525"/>
          </a:xfrm>
          <a:prstGeom prst="rect">
            <a:avLst/>
          </a:prstGeom>
          <a:noFill/>
          <a:ln>
            <a:noFill/>
          </a:ln>
        </p:spPr>
      </p:pic>
      <p:sp>
        <p:nvSpPr>
          <p:cNvPr id="114" name="Google Shape;114;p21"/>
          <p:cNvSpPr txBox="1"/>
          <p:nvPr/>
        </p:nvSpPr>
        <p:spPr>
          <a:xfrm>
            <a:off x="4849275" y="290025"/>
            <a:ext cx="35691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chemeClr val="dk2"/>
                </a:solidFill>
              </a:rPr>
              <a:t>Connect on LinkedIN</a:t>
            </a:r>
            <a:endParaRPr b="1" sz="1800">
              <a:solidFill>
                <a:schemeClr val="dk2"/>
              </a:solidFill>
            </a:endParaRPr>
          </a:p>
        </p:txBody>
      </p:sp>
      <p:sp>
        <p:nvSpPr>
          <p:cNvPr id="115" name="Google Shape;115;p21"/>
          <p:cNvSpPr txBox="1"/>
          <p:nvPr/>
        </p:nvSpPr>
        <p:spPr>
          <a:xfrm>
            <a:off x="338675" y="2001575"/>
            <a:ext cx="3918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2400">
                <a:solidFill>
                  <a:schemeClr val="dk2"/>
                </a:solidFill>
              </a:rPr>
              <a:t>Thank you for you attention!</a:t>
            </a:r>
            <a:endParaRPr sz="2400">
              <a:solidFill>
                <a:schemeClr val="dk2"/>
              </a:solidFill>
            </a:endParaRPr>
          </a:p>
        </p:txBody>
      </p:sp>
      <p:sp>
        <p:nvSpPr>
          <p:cNvPr id="116" name="Google Shape;116;p21"/>
          <p:cNvSpPr txBox="1"/>
          <p:nvPr/>
        </p:nvSpPr>
        <p:spPr>
          <a:xfrm>
            <a:off x="4776838" y="4557250"/>
            <a:ext cx="37140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solidFill>
                  <a:schemeClr val="dk2"/>
                </a:solidFill>
              </a:rPr>
              <a:t>www.linkedin.com/in/floriansteiner</a:t>
            </a:r>
            <a:endParaRPr sz="1800">
              <a:solidFill>
                <a:schemeClr val="dk2"/>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